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0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1ACA4-EBEF-2921-D02B-58A67E2D40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8117B5-0389-E391-A6AA-A88117D703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10A65-B717-0DB6-1D89-CA811B95E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CD2BA-BCB8-2C2F-EC88-A5765B366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C2D66-FBF6-3166-7D64-FCE557DCC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1402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533C2-86DF-F73A-641A-639CAFBB5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E48C5D-AE32-11B7-16C4-0DA99A81B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F839E-9618-CFA0-6F24-EFDF036D3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438FC-08D6-3EBD-F541-2C522DEF0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8FBDE-8D71-0B55-9CF1-5E68291AD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6813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F5B996-D3DD-86C4-D49F-DCD0CEE8EC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868FF-272F-2E8E-5AC5-9FC891E09E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EC6D6-E2C5-BB00-1EFE-D9F3E245D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6EB45-8507-8D86-7B45-24B2A8472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E2BB3-6E8C-EABF-1272-A2A9B8ED2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0640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29DF2-51AD-246E-37C9-73D18FF69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31A1C-93E7-BDC8-6480-B0AB77EB8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65AD4-CBAE-52D7-1B42-2CFCB5632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BAD81-3E5F-7445-569A-A166B5664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C8957-8574-A15D-E983-3EFBDD2B4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487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410E1-F098-C779-CD58-165808BF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C8F91-D965-DA87-0070-06D465F33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03B25-9614-8D00-D6F2-0A2CC0A9C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DBE61-1858-6EBB-972C-BE2E896E9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9C659-D9EB-929E-683A-F796D732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2689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25F41-43AB-08B7-9E15-504EF7324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50A56-B71F-FBE2-B2BE-4FD85F2AD5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5F0263-0BB1-492E-D00A-789EA571A0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C7E449-9C06-7695-5277-BF8DEFC8A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29472-9DBA-7940-8CC5-C3961BCA3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FB981E-7332-A7B1-9FAB-5DFF87265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74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DFF8F-7D6A-8008-3031-175660083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225D8-5293-EA76-D49A-9973F9964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821BD7-06A9-E199-F97E-492C73A741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E1FFA8-6179-8E5F-A7DB-80CB97397D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69E8F3-F3C4-DA58-0732-0B922F5616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5CCAAE-3757-A157-C11E-1525990A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E20114-D7CA-B61D-041B-91B38F130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7079DF-7558-294A-9163-AB04682F4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5738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17B44-43B5-80DC-C0B2-2034E04B7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C9362C-E2F8-9934-C689-9565ECD4C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CE8D5C-0B73-AB9F-BF5C-68B11F463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54EA65-36C3-D492-A0CD-5ED4385A9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944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44F573-14BC-3E8C-0F1F-836B16DAA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B0C1DD-451B-1C4D-539D-EDECF3EBD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00879-B7AE-8A45-2730-B30DF37A6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755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33BFC-34F5-7A8D-7D78-7E450D633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909CB-C577-C19F-C134-0EAFAF941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7DADE-3B99-9829-3666-DCAF7A1B6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31C4C3-5F88-AEC7-FFD6-91316F18F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AB9D88-D6B8-C96C-F4CC-955DFD8FB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85FCA-ABF0-CB05-172B-0CE2172AB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6960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847C6-34E0-B3D8-909D-E3D9528A8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F9CED6-FA4B-F596-266A-3E74FEA4FB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3C8296-FB27-0B9C-5B41-E96A4BBCD7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CDD21-B3ED-D3B9-6D99-5836DB738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241777-A573-0C6D-B46C-D0B9715B1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8DAC3-88BB-A412-3E59-6F7D5D21A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4312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98D7D1-EFDB-E06A-D430-C20E5FBF6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E5ED65-DBE4-9604-A4FF-2C8198474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52D49-DFB5-DFD3-A8D6-600129F7C5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1D2D3-EB5D-4469-BBA6-35B5A7C55AF8}" type="datetimeFigureOut">
              <a:rPr lang="en-IN" smtClean="0"/>
              <a:t>15-09-2023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1F5EE-5049-CD77-5277-14E57D9159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5DAEDB-22C8-EDE4-9119-47AC7C53F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0103A-51A3-47BC-A056-2B6DCF9063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46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sdnews.com.au/embedded-networks-positively-delivering-for-customers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olicyoptions.irpp.org/magazines/clearing-the-air/gold-et-al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background-circuit-grey-digital-2426328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jayce-o.blogspot.com/2013/09/50-top-examples-of-thank-you-cards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3A74D0-DEF1-F596-3CC7-5DA6C82090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4D72CC7-B32A-3E07-5ED1-A263669DEE93}"/>
              </a:ext>
            </a:extLst>
          </p:cNvPr>
          <p:cNvSpPr/>
          <p:nvPr/>
        </p:nvSpPr>
        <p:spPr>
          <a:xfrm>
            <a:off x="4197886" y="55693"/>
            <a:ext cx="37962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reflection blurRad="6350" stA="53000" endA="300" endPos="35500" dir="5400000" sy="-90000" algn="bl" rotWithShape="0"/>
                </a:effectLst>
              </a:rPr>
              <a:t>HOME PAGE </a:t>
            </a:r>
            <a:endParaRPr lang="en-US" sz="5400" b="0" cap="none" spc="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8DFEB0-312A-17BA-CAE9-CA0B94E035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992" y="1287377"/>
            <a:ext cx="9015051" cy="466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70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30000" r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2146CC-158C-E21E-ACA5-819DCB02EC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33" y="1105275"/>
            <a:ext cx="10515734" cy="543388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489B6D-7A5F-7EA5-A8A8-49DFFE6D10FA}"/>
              </a:ext>
            </a:extLst>
          </p:cNvPr>
          <p:cNvSpPr/>
          <p:nvPr/>
        </p:nvSpPr>
        <p:spPr>
          <a:xfrm>
            <a:off x="3875135" y="79756"/>
            <a:ext cx="44417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reflection blurRad="6350" stA="53000" endA="300" endPos="35500" dir="5400000" sy="-90000" algn="bl" rotWithShape="0"/>
                </a:effectLst>
              </a:rPr>
              <a:t>GALLERY PAGE </a:t>
            </a:r>
          </a:p>
        </p:txBody>
      </p:sp>
    </p:spTree>
    <p:extLst>
      <p:ext uri="{BB962C8B-B14F-4D97-AF65-F5344CB8AC3E}">
        <p14:creationId xmlns:p14="http://schemas.microsoft.com/office/powerpoint/2010/main" val="2727883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328FDE-CE78-7721-DDB8-24E37E8C53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2" y="878306"/>
            <a:ext cx="10959228" cy="563950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558771-40E9-1273-C06D-D42988640665}"/>
              </a:ext>
            </a:extLst>
          </p:cNvPr>
          <p:cNvSpPr/>
          <p:nvPr/>
        </p:nvSpPr>
        <p:spPr>
          <a:xfrm>
            <a:off x="4252783" y="-45024"/>
            <a:ext cx="368643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reflection blurRad="6350" stA="53000" endA="300" endPos="35500" dir="5400000" sy="-90000" algn="bl" rotWithShape="0"/>
                </a:effectLst>
              </a:rPr>
              <a:t>LOGIN PAGE </a:t>
            </a:r>
          </a:p>
        </p:txBody>
      </p:sp>
    </p:spTree>
    <p:extLst>
      <p:ext uri="{BB962C8B-B14F-4D97-AF65-F5344CB8AC3E}">
        <p14:creationId xmlns:p14="http://schemas.microsoft.com/office/powerpoint/2010/main" val="1009784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045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6</Words>
  <Application>Microsoft Office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SKVLAB-130</dc:creator>
  <cp:lastModifiedBy>SKVLAB-130</cp:lastModifiedBy>
  <cp:revision>4</cp:revision>
  <dcterms:created xsi:type="dcterms:W3CDTF">2023-09-15T07:22:41Z</dcterms:created>
  <dcterms:modified xsi:type="dcterms:W3CDTF">2023-09-15T08:15:08Z</dcterms:modified>
</cp:coreProperties>
</file>

<file path=docProps/thumbnail.jpeg>
</file>